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89" d="100"/>
          <a:sy n="89" d="100"/>
        </p:scale>
        <p:origin x="-1258" y="5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020" y="1769541"/>
            <a:ext cx="7080026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020" y="3598339"/>
            <a:ext cx="7080026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588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late-V2-S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995" y="540085"/>
            <a:ext cx="7656010" cy="38343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4" y="4565255"/>
            <a:ext cx="7766495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26217" y="695010"/>
            <a:ext cx="7285600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5108728"/>
            <a:ext cx="776532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837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608437"/>
            <a:ext cx="776532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4295180"/>
            <a:ext cx="7765322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830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610033"/>
            <a:ext cx="6564224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4304353"/>
            <a:ext cx="7765322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27459" y="87391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828359" y="2933245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512038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2126943"/>
            <a:ext cx="7765322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39" y="4650556"/>
            <a:ext cx="776414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7826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6" y="609600"/>
            <a:ext cx="776532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1885950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571750"/>
            <a:ext cx="2475738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5033" y="1885950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1076" y="2571750"/>
            <a:ext cx="2475738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4929" y="1885950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74929" y="2571750"/>
            <a:ext cx="2475738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0851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late-V2-S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239" y="1826045"/>
            <a:ext cx="2529046" cy="1833558"/>
          </a:xfrm>
          <a:prstGeom prst="rect">
            <a:avLst/>
          </a:prstGeom>
        </p:spPr>
      </p:pic>
      <p:pic>
        <p:nvPicPr>
          <p:cNvPr id="28" name="Picture 27" descr="Slate-V2-S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3813" y="1826045"/>
            <a:ext cx="2529046" cy="1833558"/>
          </a:xfrm>
          <a:prstGeom prst="rect">
            <a:avLst/>
          </a:prstGeom>
        </p:spPr>
      </p:pic>
      <p:pic>
        <p:nvPicPr>
          <p:cNvPr id="29" name="Picture 28" descr="Slate-V2-S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1715" y="1826045"/>
            <a:ext cx="2529046" cy="1833558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609600"/>
            <a:ext cx="776532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6" y="3904106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763577" y="1938918"/>
            <a:ext cx="2319276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6" y="4480369"/>
            <a:ext cx="2475738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91" y="3904106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09307" y="1939094"/>
            <a:ext cx="2319276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75" y="4480368"/>
            <a:ext cx="2476753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5023" y="3904106"/>
            <a:ext cx="2475738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056774" y="1934432"/>
            <a:ext cx="2319276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4929" y="4480366"/>
            <a:ext cx="2475738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7616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84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7302" y="609600"/>
            <a:ext cx="1713365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7" y="609600"/>
            <a:ext cx="5937654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635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470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1761068"/>
            <a:ext cx="7192913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589879"/>
            <a:ext cx="7192913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376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7" y="1732449"/>
            <a:ext cx="3795373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2169" y="1732450"/>
            <a:ext cx="3798499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10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late-V2-S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345" y="1770323"/>
            <a:ext cx="3787423" cy="4112953"/>
          </a:xfrm>
          <a:prstGeom prst="rect">
            <a:avLst/>
          </a:prstGeom>
        </p:spPr>
      </p:pic>
      <p:pic>
        <p:nvPicPr>
          <p:cNvPr id="14" name="Picture 13" descr="Slate-V2-S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3245" y="1770323"/>
            <a:ext cx="3787423" cy="41129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404" y="1835254"/>
            <a:ext cx="3657258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404" y="2380138"/>
            <a:ext cx="3657258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21225" y="1835255"/>
            <a:ext cx="3671498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21225" y="2380138"/>
            <a:ext cx="3671498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237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249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057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600"/>
            <a:ext cx="2780167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5" y="609600"/>
            <a:ext cx="4808943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2431518"/>
            <a:ext cx="2780167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870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Slate-V2-S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987" y="609923"/>
            <a:ext cx="3428146" cy="52054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609923"/>
            <a:ext cx="3924676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976728" y="743989"/>
            <a:ext cx="3165375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2439261"/>
            <a:ext cx="3924676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915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6" y="609600"/>
            <a:ext cx="776532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1732450"/>
            <a:ext cx="776532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5883276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BCAD085-E8A6-8845-BD4E-CB4CCA059FC4}" type="datetimeFigureOut">
              <a:rPr lang="en-US" smtClean="0"/>
              <a:t>12/19/2025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7" y="5883276"/>
            <a:ext cx="50046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5883276"/>
            <a:ext cx="5651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22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664" y="0"/>
            <a:ext cx="9144000" cy="6858000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6124693" y="857250"/>
            <a:ext cx="3019425" cy="5143500"/>
            <a:chOff x="12249386" y="0"/>
            <a:chExt cx="6038850" cy="10287000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2249386" y="0"/>
              <a:ext cx="6038613" cy="1028698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6824319" y="293671"/>
              <a:ext cx="1142999" cy="114299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958797" y="428134"/>
              <a:ext cx="876299" cy="876299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030220" y="1099654"/>
            <a:ext cx="3007678" cy="951864"/>
          </a:xfrm>
          <a:prstGeom prst="rect">
            <a:avLst/>
          </a:prstGeom>
        </p:spPr>
        <p:txBody>
          <a:bodyPr vert="horz" wrap="square" lIns="0" tIns="51118" rIns="0" bIns="0" rtlCol="0" anchor="ctr">
            <a:spAutoFit/>
          </a:bodyPr>
          <a:lstStyle/>
          <a:p>
            <a:pPr marL="340360">
              <a:spcBef>
                <a:spcPts val="403"/>
              </a:spcBef>
            </a:pPr>
            <a:r>
              <a:rPr sz="1800" b="1" spc="-80" dirty="0">
                <a:solidFill>
                  <a:srgbClr val="FFFFFF"/>
                </a:solidFill>
              </a:rPr>
              <a:t>JAVA </a:t>
            </a:r>
            <a:r>
              <a:rPr sz="1800" b="1" spc="-5" dirty="0">
                <a:solidFill>
                  <a:srgbClr val="FFFFFF"/>
                </a:solidFill>
              </a:rPr>
              <a:t>PROGRAMMING</a:t>
            </a:r>
            <a:endParaRPr sz="1800" b="1" dirty="0"/>
          </a:p>
          <a:p>
            <a:pPr marL="6350" marR="2540" indent="113983">
              <a:lnSpc>
                <a:spcPct val="116300"/>
              </a:lnSpc>
            </a:pPr>
            <a:r>
              <a:rPr sz="1800" b="1" dirty="0">
                <a:solidFill>
                  <a:srgbClr val="FFFFFF"/>
                </a:solidFill>
              </a:rPr>
              <a:t>Course</a:t>
            </a:r>
            <a:r>
              <a:rPr sz="1800" b="1" spc="-160" dirty="0">
                <a:solidFill>
                  <a:srgbClr val="FFFFFF"/>
                </a:solidFill>
              </a:rPr>
              <a:t> </a:t>
            </a:r>
            <a:r>
              <a:rPr sz="1800" b="1" spc="-18" dirty="0">
                <a:solidFill>
                  <a:srgbClr val="FFFFFF"/>
                </a:solidFill>
              </a:rPr>
              <a:t>Code</a:t>
            </a:r>
            <a:r>
              <a:rPr sz="1800" b="1" spc="-98" dirty="0">
                <a:solidFill>
                  <a:srgbClr val="FFFFFF"/>
                </a:solidFill>
              </a:rPr>
              <a:t> </a:t>
            </a:r>
            <a:r>
              <a:rPr sz="1800" b="1" spc="-138" dirty="0">
                <a:solidFill>
                  <a:srgbClr val="FFFFFF"/>
                </a:solidFill>
              </a:rPr>
              <a:t>–</a:t>
            </a:r>
            <a:r>
              <a:rPr sz="1800" b="1" spc="-20" dirty="0">
                <a:solidFill>
                  <a:srgbClr val="FFFFFF"/>
                </a:solidFill>
              </a:rPr>
              <a:t> </a:t>
            </a:r>
            <a:r>
              <a:rPr sz="1800" b="1" spc="-48" dirty="0">
                <a:solidFill>
                  <a:srgbClr val="FFFFFF"/>
                </a:solidFill>
              </a:rPr>
              <a:t>R1UC304C </a:t>
            </a:r>
            <a:r>
              <a:rPr sz="1800" b="1" spc="-105" dirty="0">
                <a:solidFill>
                  <a:srgbClr val="FFFFFF"/>
                </a:solidFill>
              </a:rPr>
              <a:t>SEM–III</a:t>
            </a:r>
            <a:r>
              <a:rPr sz="1800" b="1" spc="-55" dirty="0">
                <a:solidFill>
                  <a:srgbClr val="FFFFFF"/>
                </a:solidFill>
              </a:rPr>
              <a:t> </a:t>
            </a:r>
            <a:r>
              <a:rPr sz="1800" b="1" dirty="0">
                <a:solidFill>
                  <a:srgbClr val="FFFFFF"/>
                </a:solidFill>
              </a:rPr>
              <a:t>(Session</a:t>
            </a:r>
            <a:r>
              <a:rPr sz="1800" b="1" spc="-63" dirty="0">
                <a:solidFill>
                  <a:srgbClr val="FFFFFF"/>
                </a:solidFill>
              </a:rPr>
              <a:t> </a:t>
            </a:r>
            <a:r>
              <a:rPr sz="1800" b="1" spc="-60" dirty="0">
                <a:solidFill>
                  <a:srgbClr val="FFFFFF"/>
                </a:solidFill>
              </a:rPr>
              <a:t>2025-</a:t>
            </a:r>
            <a:r>
              <a:rPr sz="1800" b="1" spc="-28" dirty="0">
                <a:solidFill>
                  <a:srgbClr val="FFFFFF"/>
                </a:solidFill>
              </a:rPr>
              <a:t>26)</a:t>
            </a:r>
            <a:endParaRPr sz="1800" b="1" dirty="0"/>
          </a:p>
        </p:txBody>
      </p:sp>
      <p:sp>
        <p:nvSpPr>
          <p:cNvPr id="8" name="object 8"/>
          <p:cNvSpPr txBox="1"/>
          <p:nvPr/>
        </p:nvSpPr>
        <p:spPr>
          <a:xfrm>
            <a:off x="508000" y="2444432"/>
            <a:ext cx="6636284" cy="3371179"/>
          </a:xfrm>
          <a:prstGeom prst="rect">
            <a:avLst/>
          </a:prstGeom>
        </p:spPr>
        <p:txBody>
          <a:bodyPr vert="horz" wrap="square" lIns="0" tIns="168275" rIns="0" bIns="0" rtlCol="0">
            <a:spAutoFit/>
          </a:bodyPr>
          <a:lstStyle/>
          <a:p>
            <a:pPr marL="6350" marR="2540">
              <a:lnSpc>
                <a:spcPct val="77800"/>
              </a:lnSpc>
              <a:spcBef>
                <a:spcPts val="1325"/>
              </a:spcBef>
            </a:pPr>
            <a:r>
              <a:rPr sz="4800" b="1" spc="400" dirty="0">
                <a:solidFill>
                  <a:srgbClr val="FFFFFF"/>
                </a:solidFill>
                <a:latin typeface="Arial MT"/>
                <a:cs typeface="Arial MT"/>
              </a:rPr>
              <a:t>HEALTHCARE </a:t>
            </a:r>
            <a:r>
              <a:rPr sz="4800" b="1" spc="433" dirty="0">
                <a:solidFill>
                  <a:srgbClr val="FFFFFF"/>
                </a:solidFill>
                <a:latin typeface="Arial MT"/>
                <a:cs typeface="Arial MT"/>
              </a:rPr>
              <a:t>MANAGEMENT </a:t>
            </a:r>
            <a:r>
              <a:rPr sz="4800" b="1" spc="380" dirty="0">
                <a:solidFill>
                  <a:srgbClr val="FFFFFF"/>
                </a:solidFill>
                <a:latin typeface="Arial MT"/>
                <a:cs typeface="Arial MT"/>
              </a:rPr>
              <a:t>SYSTEM</a:t>
            </a:r>
            <a:endParaRPr sz="4800" b="1" dirty="0">
              <a:latin typeface="Arial MT"/>
              <a:cs typeface="Arial MT"/>
            </a:endParaRPr>
          </a:p>
          <a:p>
            <a:pPr marL="6350">
              <a:spcBef>
                <a:spcPts val="2383"/>
              </a:spcBef>
            </a:pPr>
            <a:r>
              <a:rPr b="1" spc="175" dirty="0">
                <a:solidFill>
                  <a:srgbClr val="FFFFFF"/>
                </a:solidFill>
                <a:latin typeface="Trebuchet MS"/>
                <a:cs typeface="Trebuchet MS"/>
              </a:rPr>
              <a:t>TEAM</a:t>
            </a:r>
            <a:r>
              <a:rPr b="1" spc="-223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b="1" spc="148" dirty="0">
                <a:solidFill>
                  <a:srgbClr val="FFFFFF"/>
                </a:solidFill>
                <a:latin typeface="Trebuchet MS"/>
                <a:cs typeface="Trebuchet MS"/>
              </a:rPr>
              <a:t>MEMBERS:</a:t>
            </a:r>
            <a:endParaRPr dirty="0">
              <a:latin typeface="Trebuchet MS"/>
              <a:cs typeface="Trebuchet MS"/>
            </a:endParaRPr>
          </a:p>
          <a:p>
            <a:pPr marL="6350" marR="1679575">
              <a:lnSpc>
                <a:spcPct val="114999"/>
              </a:lnSpc>
              <a:spcBef>
                <a:spcPts val="88"/>
              </a:spcBef>
            </a:pPr>
            <a:r>
              <a:rPr lang="en-IN" sz="1600" b="1" dirty="0" smtClean="0"/>
              <a:t>PIYUSH  KUMAR  (24SCSE1010146)</a:t>
            </a:r>
            <a:endParaRPr lang="en-IN" sz="1600" b="1" dirty="0" smtClean="0"/>
          </a:p>
          <a:p>
            <a:pPr marL="6350" marR="1679575">
              <a:lnSpc>
                <a:spcPct val="114999"/>
              </a:lnSpc>
              <a:spcBef>
                <a:spcPts val="88"/>
              </a:spcBef>
            </a:pPr>
            <a:r>
              <a:rPr lang="en-IN" sz="1600" b="1" dirty="0" smtClean="0"/>
              <a:t>YOGANSHU  (24SCSE1010335)</a:t>
            </a:r>
            <a:endParaRPr lang="en-IN" sz="1600" b="1" dirty="0" smtClean="0"/>
          </a:p>
          <a:p>
            <a:pPr marL="6350" marR="1679575">
              <a:lnSpc>
                <a:spcPct val="114999"/>
              </a:lnSpc>
              <a:spcBef>
                <a:spcPts val="88"/>
              </a:spcBef>
            </a:pPr>
            <a:r>
              <a:rPr lang="en-IN" sz="1600" b="1" dirty="0" smtClean="0"/>
              <a:t>RANA PRATAP SINGH  (24SCSE1010076)</a:t>
            </a:r>
            <a:endParaRPr sz="160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Patient Management Module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Register patient</a:t>
            </a:r>
          </a:p>
          <a:p>
            <a:r>
              <a:t>• View patient details</a:t>
            </a:r>
          </a:p>
          <a:p>
            <a:r>
              <a:t>• Data handled by PatientServlet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Database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user table</a:t>
            </a:r>
          </a:p>
          <a:p>
            <a:r>
              <a:t>• doctor table</a:t>
            </a:r>
          </a:p>
          <a:p>
            <a:r>
              <a:t>• patient table</a:t>
            </a:r>
          </a:p>
          <a:p>
            <a:r>
              <a:t>• appointments table</a:t>
            </a:r>
          </a:p>
          <a:p>
            <a:endParaRPr/>
          </a:p>
          <a:p>
            <a:r>
              <a:t>Each table has primary key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Code Quality &amp; Execution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Clean package structure</a:t>
            </a:r>
          </a:p>
          <a:p>
            <a:r>
              <a:t>• No SQL in JSP</a:t>
            </a:r>
          </a:p>
          <a:p>
            <a:r>
              <a:t>• Reusable DBConnection class</a:t>
            </a:r>
          </a:p>
          <a:p>
            <a:r>
              <a:t>• Proper exception handling</a:t>
            </a:r>
          </a:p>
          <a:p>
            <a:r>
              <a:t>• Efficient execution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Error Handling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Invalid login handling</a:t>
            </a:r>
          </a:p>
          <a:p>
            <a:r>
              <a:t>• Session validation</a:t>
            </a:r>
          </a:p>
          <a:p>
            <a:r>
              <a:t>• Try-catch blocks</a:t>
            </a:r>
          </a:p>
          <a:p>
            <a:r>
              <a:t>• User-friendly messages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Innovation / Extra Effort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Session-based security</a:t>
            </a:r>
          </a:p>
          <a:p>
            <a:r>
              <a:t>• Professional UI using CSS</a:t>
            </a:r>
          </a:p>
          <a:p>
            <a:r>
              <a:t>• Gradient buttons</a:t>
            </a:r>
          </a:p>
          <a:p>
            <a:r>
              <a:t>• Card-based layout</a:t>
            </a:r>
          </a:p>
          <a:p>
            <a:r>
              <a:t>• Scalable design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Login → Dashboard</a:t>
            </a:r>
          </a:p>
          <a:p>
            <a:r>
              <a:t>→ Add / View Doctor</a:t>
            </a:r>
          </a:p>
          <a:p>
            <a:r>
              <a:t>→ Add / View Patient</a:t>
            </a:r>
          </a:p>
          <a:p>
            <a:r>
              <a:t>→ Logout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Advantages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Secure</a:t>
            </a:r>
          </a:p>
          <a:p>
            <a:r>
              <a:t>• Easy data management</a:t>
            </a:r>
          </a:p>
          <a:p>
            <a:r>
              <a:t>• User-friendly</a:t>
            </a:r>
          </a:p>
          <a:p>
            <a:r>
              <a:t>• Scalable</a:t>
            </a:r>
          </a:p>
          <a:p>
            <a:r>
              <a:t>• Time efficient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Future Enhancements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Online appointment booking</a:t>
            </a:r>
          </a:p>
          <a:p>
            <a:r>
              <a:t>• Admin roles</a:t>
            </a:r>
          </a:p>
          <a:p>
            <a:r>
              <a:t>• Email notifications</a:t>
            </a:r>
          </a:p>
          <a:p>
            <a:r>
              <a:t>• Report generation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Successfully implemented Java Servlets</a:t>
            </a:r>
          </a:p>
          <a:p>
            <a:r>
              <a:t>• Secure session handling</a:t>
            </a:r>
          </a:p>
          <a:p>
            <a:r>
              <a:t>• Clean &amp; modular code</a:t>
            </a:r>
          </a:p>
          <a:p>
            <a:r>
              <a:t>• Professional healthcare system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4032" y="2136710"/>
            <a:ext cx="4917234" cy="2279846"/>
          </a:xfrm>
        </p:spPr>
        <p:txBody>
          <a:bodyPr>
            <a:noAutofit/>
          </a:bodyPr>
          <a:lstStyle/>
          <a:p>
            <a:r>
              <a:rPr lang="en-US" sz="8000" dirty="0" smtClean="0">
                <a:latin typeface="Algerian" pitchFamily="82" charset="0"/>
              </a:rPr>
              <a:t>THANKS</a:t>
            </a:r>
            <a:endParaRPr sz="8000" dirty="0">
              <a:latin typeface="Algerian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426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Web-based Healthcare Management System</a:t>
            </a:r>
          </a:p>
          <a:p>
            <a:r>
              <a:t>• Manages doctors, patients, appointments</a:t>
            </a:r>
          </a:p>
          <a:p>
            <a:r>
              <a:t>• Uses Java Servlet technology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Objectives of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Implement Servlet-based web application</a:t>
            </a:r>
          </a:p>
          <a:p>
            <a:r>
              <a:t>• Perform CRUD operations using JDBC</a:t>
            </a:r>
          </a:p>
          <a:p>
            <a:r>
              <a:t>• Secure healthcare data</a:t>
            </a:r>
          </a:p>
          <a:p>
            <a:r>
              <a:t>• Session-based authentication</a:t>
            </a:r>
          </a:p>
          <a:p>
            <a:r>
              <a:t>• User-friendly interface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Technologies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Frontend: JSP, HTML, CSS</a:t>
            </a:r>
          </a:p>
          <a:p>
            <a:r>
              <a:t>• Backend: Java Servlets</a:t>
            </a:r>
          </a:p>
          <a:p>
            <a:r>
              <a:t>• Database: MySQL</a:t>
            </a:r>
          </a:p>
          <a:p>
            <a:r>
              <a:t>• Server: Apache Tomcat 9</a:t>
            </a:r>
          </a:p>
          <a:p>
            <a:r>
              <a:t>• IDE: NetBeans</a:t>
            </a:r>
          </a:p>
          <a:p>
            <a:r>
              <a:t>• JDK: 17+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System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MVC based architecture</a:t>
            </a:r>
          </a:p>
          <a:p>
            <a:r>
              <a:t>• View: JSP Pages</a:t>
            </a:r>
          </a:p>
          <a:p>
            <a:r>
              <a:t>• Controller: Servlets</a:t>
            </a:r>
          </a:p>
          <a:p>
            <a:r>
              <a:t>• Model: MySQL Database</a:t>
            </a:r>
          </a:p>
          <a:p>
            <a:endParaRPr/>
          </a:p>
          <a:p>
            <a:r>
              <a:t>Flow: JSP → Servlet → DB → Servlet → JSP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Servlet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LoginServlet</a:t>
            </a:r>
          </a:p>
          <a:p>
            <a:r>
              <a:t>• LogoutServlet</a:t>
            </a:r>
          </a:p>
          <a:p>
            <a:r>
              <a:t>• DoctorServlet</a:t>
            </a:r>
          </a:p>
          <a:p>
            <a:r>
              <a:t>• PatientServlet</a:t>
            </a:r>
          </a:p>
          <a:p>
            <a:r>
              <a:t>• AppointmentServlet</a:t>
            </a:r>
          </a:p>
          <a:p>
            <a:endParaRPr/>
          </a:p>
          <a:p>
            <a:r>
              <a:t>Each servlet extends HttpServlet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LoginServlet Working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Accepts username &amp; password</a:t>
            </a:r>
          </a:p>
          <a:p>
            <a:r>
              <a:t>• Validates user using JDBC</a:t>
            </a:r>
          </a:p>
          <a:p>
            <a:r>
              <a:t>• Creates HttpSession</a:t>
            </a:r>
          </a:p>
          <a:p>
            <a:r>
              <a:t>• Redirects to dashboard</a:t>
            </a:r>
          </a:p>
          <a:p>
            <a:r>
              <a:t>• Handles invalid login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Session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Session created after login</a:t>
            </a:r>
          </a:p>
          <a:p>
            <a:r>
              <a:t>• Session attribute: username</a:t>
            </a:r>
          </a:p>
          <a:p>
            <a:r>
              <a:t>• Protected pages using session check</a:t>
            </a:r>
          </a:p>
          <a:p>
            <a:r>
              <a:t>• Logout destroys session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Doctor Management Module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• Add doctor details</a:t>
            </a:r>
          </a:p>
          <a:p>
            <a:r>
              <a:t>• View doctor list</a:t>
            </a:r>
          </a:p>
          <a:p>
            <a:r>
              <a:t>• Data stored in MySQL</a:t>
            </a:r>
          </a:p>
          <a:p>
            <a:r>
              <a:t>• Handled using DoctorServlet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17</TotalTime>
  <Words>382</Words>
  <Application>Microsoft Office PowerPoint</Application>
  <PresentationFormat>On-screen Show (4:3)</PresentationFormat>
  <Paragraphs>105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Slate</vt:lpstr>
      <vt:lpstr>JAVA PROGRAMMING Course Code – R1UC304C SEM–III (Session 2025-26)</vt:lpstr>
      <vt:lpstr>Project Introduction</vt:lpstr>
      <vt:lpstr>Objectives of the Project</vt:lpstr>
      <vt:lpstr>Technologies Used</vt:lpstr>
      <vt:lpstr>System Architecture</vt:lpstr>
      <vt:lpstr>Servlet Implementation</vt:lpstr>
      <vt:lpstr>LoginServlet Working</vt:lpstr>
      <vt:lpstr>Session Management</vt:lpstr>
      <vt:lpstr>Doctor Management Module</vt:lpstr>
      <vt:lpstr>Patient Management Module</vt:lpstr>
      <vt:lpstr>Database Design</vt:lpstr>
      <vt:lpstr>Code Quality &amp; Execution</vt:lpstr>
      <vt:lpstr>Error Handling</vt:lpstr>
      <vt:lpstr>Innovation / Extra Effort</vt:lpstr>
      <vt:lpstr>Project Flow</vt:lpstr>
      <vt:lpstr>Advantages</vt:lpstr>
      <vt:lpstr>Future Enhancements</vt:lpstr>
      <vt:lpstr>Conclusion</vt:lpstr>
      <vt:lpstr>THANKS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PROGRAMMING Course Code – R1UC304C SEM–III (Session 2025-26)</dc:title>
  <dc:subject/>
  <dc:creator/>
  <cp:keywords/>
  <dc:description>generated using python-pptx</dc:description>
  <cp:lastModifiedBy>HARSH</cp:lastModifiedBy>
  <cp:revision>4</cp:revision>
  <dcterms:created xsi:type="dcterms:W3CDTF">2013-01-27T09:14:16Z</dcterms:created>
  <dcterms:modified xsi:type="dcterms:W3CDTF">2025-12-19T16:00:26Z</dcterms:modified>
  <cp:category/>
</cp:coreProperties>
</file>

<file path=docProps/thumbnail.jpeg>
</file>